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451cffbbf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2451cffbbf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272725" y="3693550"/>
            <a:ext cx="6208500" cy="70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3500"/>
              <a:buNone/>
              <a:defRPr b="1" sz="3500">
                <a:solidFill>
                  <a:srgbClr val="0C63A7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idx="1" type="body"/>
          </p:nvPr>
        </p:nvSpPr>
        <p:spPr>
          <a:xfrm>
            <a:off x="311700" y="1203550"/>
            <a:ext cx="8520600" cy="313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/>
          <p:nvPr>
            <p:ph type="ctrTitle"/>
          </p:nvPr>
        </p:nvSpPr>
        <p:spPr>
          <a:xfrm>
            <a:off x="272725" y="3693550"/>
            <a:ext cx="6208500" cy="70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3500"/>
              <a:buNone/>
              <a:defRPr b="1" sz="3500">
                <a:solidFill>
                  <a:srgbClr val="0C63A7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b="1" sz="3500">
                <a:solidFill>
                  <a:srgbClr val="33313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/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" type="body"/>
          </p:nvPr>
        </p:nvSpPr>
        <p:spPr>
          <a:xfrm>
            <a:off x="311700" y="1214900"/>
            <a:ext cx="8520600" cy="319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311700" y="1152475"/>
            <a:ext cx="3999900" cy="321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8" name="Google Shape;18;p5"/>
          <p:cNvSpPr txBox="1"/>
          <p:nvPr>
            <p:ph idx="2" type="body"/>
          </p:nvPr>
        </p:nvSpPr>
        <p:spPr>
          <a:xfrm>
            <a:off x="4832400" y="1152475"/>
            <a:ext cx="3999900" cy="321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311700" y="1243975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311700" y="2078000"/>
            <a:ext cx="3351000" cy="25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/>
          <p:nvPr>
            <p:ph type="title"/>
          </p:nvPr>
        </p:nvSpPr>
        <p:spPr>
          <a:xfrm>
            <a:off x="298750" y="450150"/>
            <a:ext cx="85464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9" name="Google Shape;29;p9"/>
          <p:cNvSpPr txBox="1"/>
          <p:nvPr>
            <p:ph idx="1" type="subTitle"/>
          </p:nvPr>
        </p:nvSpPr>
        <p:spPr>
          <a:xfrm>
            <a:off x="265500" y="366032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0" name="Google Shape;3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2700"/>
              <a:buNone/>
              <a:defRPr b="1" sz="2700">
                <a:solidFill>
                  <a:srgbClr val="0C63A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363800"/>
            <a:ext cx="8520600" cy="3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800"/>
              <a:buChar char="●"/>
              <a:defRPr sz="1800">
                <a:solidFill>
                  <a:srgbClr val="0C63A7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○"/>
              <a:defRPr>
                <a:solidFill>
                  <a:srgbClr val="0C63A7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■"/>
              <a:defRPr>
                <a:solidFill>
                  <a:srgbClr val="0C63A7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●"/>
              <a:defRPr>
                <a:solidFill>
                  <a:srgbClr val="0C63A7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○"/>
              <a:defRPr>
                <a:solidFill>
                  <a:srgbClr val="0C63A7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■"/>
              <a:defRPr>
                <a:solidFill>
                  <a:srgbClr val="0C63A7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●"/>
              <a:defRPr>
                <a:solidFill>
                  <a:srgbClr val="0C63A7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○"/>
              <a:defRPr>
                <a:solidFill>
                  <a:srgbClr val="0C63A7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■"/>
              <a:defRPr>
                <a:solidFill>
                  <a:srgbClr val="0C63A7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ctrTitle"/>
          </p:nvPr>
        </p:nvSpPr>
        <p:spPr>
          <a:xfrm>
            <a:off x="272725" y="3693550"/>
            <a:ext cx="6208500" cy="70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TITLE HERE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TITLE HERE</a:t>
            </a:r>
            <a:endParaRPr/>
          </a:p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311700" y="1214900"/>
            <a:ext cx="8520600" cy="319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